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2ee8a911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2ee8a911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2ee8a9117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2ee8a9117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2ee8a911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2ee8a911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2ee8a911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2ee8a911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2ee8a9117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2ee8a911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2ee8a9117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2ee8a911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2ee8a9117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2ee8a9117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2ee8a9117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2ee8a9117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ee8a9117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2ee8a911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2ee8a9117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2ee8a9117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Greater Rochester Aqueduct &amp; Subway Project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A GRASP On Our History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 was to virtually </a:t>
            </a:r>
            <a:r>
              <a:rPr lang="en"/>
              <a:t>preserve</a:t>
            </a:r>
            <a:r>
              <a:rPr lang="en"/>
              <a:t> Rochester’s Aqueduct and Subway System, as well as educate on it’s history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Thank you for joining us on our process to do so.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Thanks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Rachel Healy.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For assistance on the learning </a:t>
            </a:r>
            <a:r>
              <a:rPr lang="en"/>
              <a:t>curriculum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Rebekah Walker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assistance with omeka.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Anna Rhody &amp; Massimo Greco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assistance with photos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Jordan Beaupre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3D assets and flythrough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Members: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Ye Fon Ho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Andrea De Paula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Dakota Hinchman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Taras Lozowy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Advisors: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Dr. Jessica Leiberman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152475"/>
            <a:ext cx="539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 Of Rochester has decided to…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Fill in the subway portion of aqueduct with concrete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Tear down the aqueduct to make riverfront community walkway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 a result…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Important history is going to be lost for greater public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800" y="1691450"/>
            <a:ext cx="3123524" cy="16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11700" y="1152475"/>
            <a:ext cx="508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Collect as much clean, varied data as possible within aqueduct &amp; subway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Future-proof, digital capturing with easy access for general public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Multiple projects presenting the data in different mediums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025" y="469200"/>
            <a:ext cx="2597276" cy="3361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Components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GRASP is composed of three sub-projects: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Documentary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OMEKA Database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Learning Module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b="14172" l="12434" r="12434" t="13739"/>
          <a:stretch/>
        </p:blipFill>
        <p:spPr>
          <a:xfrm>
            <a:off x="5701800" y="521025"/>
            <a:ext cx="3130501" cy="23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1174" y="3087750"/>
            <a:ext cx="2626974" cy="1481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Documentary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11700" y="1229875"/>
            <a:ext cx="6090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Tackles history of aqueduct, subway, and graffiti.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</a:t>
            </a:r>
            <a:r>
              <a:rPr lang="en"/>
              <a:t>iscusses ROC The Riverway, GRASP, and the modern public’s perception of the aqueduct/subway.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87175"/>
            <a:ext cx="3172725" cy="158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 b="14244" l="13574" r="12971" t="13957"/>
          <a:stretch/>
        </p:blipFill>
        <p:spPr>
          <a:xfrm>
            <a:off x="6641701" y="1229875"/>
            <a:ext cx="2190600" cy="16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OMEKA Database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Preserves</a:t>
            </a:r>
            <a:r>
              <a:rPr lang="en"/>
              <a:t> information on the space in an easily searchable database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Maintains large quantities of data and translates it to be human readable (Tags, collections, dublin core, ect.)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97475"/>
            <a:ext cx="5124825" cy="20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675" y="2194200"/>
            <a:ext cx="2587400" cy="26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Learning </a:t>
            </a:r>
            <a:r>
              <a:rPr lang="en"/>
              <a:t>Curriculum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11700" y="1229875"/>
            <a:ext cx="5061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Utilized Google Slides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2-week </a:t>
            </a:r>
            <a:r>
              <a:rPr lang="en"/>
              <a:t>curriculum</a:t>
            </a:r>
            <a:r>
              <a:rPr lang="en"/>
              <a:t> designed for high school students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Covers the history of the Rochester Aqueduct &amp; Subway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726" y="1229875"/>
            <a:ext cx="3458574" cy="195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000" y="2895050"/>
            <a:ext cx="3453639" cy="19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Obstacles</a:t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OMEKA.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Issues with installation and access permissions.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Time Management.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Documentary &amp; learning </a:t>
            </a:r>
            <a:r>
              <a:rPr lang="en"/>
              <a:t>curriculum</a:t>
            </a:r>
            <a:r>
              <a:rPr lang="en"/>
              <a:t> started late.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Scope.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Cutting projects/ideas.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